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1" autoAdjust="0"/>
    <p:restoredTop sz="94731"/>
  </p:normalViewPr>
  <p:slideViewPr>
    <p:cSldViewPr>
      <p:cViewPr varScale="1">
        <p:scale>
          <a:sx n="144" d="100"/>
          <a:sy n="144" d="100"/>
        </p:scale>
        <p:origin x="22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075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02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6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68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208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2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24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61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50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958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535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DCD13B3-1D94-45BF-8955-055097591FB1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2C1B67A8-DC90-4B2B-AEEA-C48F029416F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705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otomania\Desktop\jmg tecno\ppt\111.jpg"/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" y="1185392"/>
            <a:ext cx="7553397" cy="4547864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tile tx="0" ty="0" sx="100000" sy="100000" flip="none" algn="tl"/>
          </a:blipFill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9" y="4149080"/>
            <a:ext cx="2202723" cy="185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300192" y="4725144"/>
            <a:ext cx="1796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  <a:latin typeface="Orator" pitchFamily="2" charset="0"/>
              </a:rPr>
              <a:t>CONSULTORIA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Orator" pitchFamily="2" charset="0"/>
              </a:rPr>
              <a:t>DESENVOLVIMENTO 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Orator" pitchFamily="2" charset="0"/>
              </a:rPr>
              <a:t>SUPRIMENTO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A6FB52-C58A-4016-B1D2-D7EC2C655D64}"/>
              </a:ext>
            </a:extLst>
          </p:cNvPr>
          <p:cNvSpPr txBox="1"/>
          <p:nvPr/>
        </p:nvSpPr>
        <p:spPr>
          <a:xfrm>
            <a:off x="-324544" y="169476"/>
            <a:ext cx="920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/>
                <a:cs typeface="BrowalliaUPC" panose="020B0604020202020204" pitchFamily="34" charset="-34"/>
              </a:rPr>
              <a:t>ESPECIALISTA</a:t>
            </a:r>
            <a:r>
              <a:rPr lang="pt-BR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  <a:cs typeface="BrowalliaUPC" panose="020B0604020202020204" pitchFamily="34" charset="-34"/>
              </a:rPr>
              <a:t> EM SOLUÇÕES MÓVEIS</a:t>
            </a:r>
          </a:p>
        </p:txBody>
      </p:sp>
    </p:spTree>
    <p:extLst>
      <p:ext uri="{BB962C8B-B14F-4D97-AF65-F5344CB8AC3E}">
        <p14:creationId xmlns:p14="http://schemas.microsoft.com/office/powerpoint/2010/main" val="51310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tomania\Desktop\jmg tecno\ppt\services-web-development-serv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88" y="2520772"/>
            <a:ext cx="2932896" cy="29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51720" y="388047"/>
            <a:ext cx="64087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</a:rPr>
              <a:t>Cases de sucesso JMG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843808" y="1456908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Implantação do sistema de logística reversa na Ipiranga Lubrificantes;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59" y="2780928"/>
            <a:ext cx="2520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Análise e desenvolvimento do sistema de inspeção de equipamentos para a Petrobrás</a:t>
            </a:r>
          </a:p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 (REVAP);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5139635"/>
            <a:ext cx="2932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Automação dos CDS da rede </a:t>
            </a:r>
            <a:r>
              <a:rPr lang="pt-BR" sz="2200" dirty="0" err="1">
                <a:latin typeface="Simplicity" panose="02000603000000000000" pitchFamily="2" charset="0"/>
                <a:ea typeface="Simplicity" panose="02000603000000000000" pitchFamily="2" charset="0"/>
              </a:rPr>
              <a:t>SuperMarket</a:t>
            </a:r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263208" y="5059620"/>
            <a:ext cx="262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Automação dos CDS da rede AMPM.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2" y="2780928"/>
            <a:ext cx="31318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Desenvolvimento do processo de criação do novo sistema de inventário da Ipiranga Lubrificantes;</a:t>
            </a:r>
          </a:p>
        </p:txBody>
      </p:sp>
    </p:spTree>
    <p:extLst>
      <p:ext uri="{BB962C8B-B14F-4D97-AF65-F5344CB8AC3E}">
        <p14:creationId xmlns:p14="http://schemas.microsoft.com/office/powerpoint/2010/main" val="209534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otomania\Desktop\jmg tecno\logo clientes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3" y="980283"/>
            <a:ext cx="2083617" cy="141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otomania\Desktop\jmg tecno\logo clientes\logo-print-multitermina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80864"/>
            <a:ext cx="1694536" cy="7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Fotomania\Desktop\jmg tecno\logo clientes\Zebra-png-logo-f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8603"/>
            <a:ext cx="1584175" cy="5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Fotomania\Desktop\jmg tecno\logo clientes\icon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26375"/>
            <a:ext cx="1944216" cy="4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Fotomania\Desktop\jmg tecno\logo clientes\246x0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41" y="1775942"/>
            <a:ext cx="1030457" cy="10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98277" y="277778"/>
            <a:ext cx="68700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</a:rPr>
              <a:t>Parceiros e clientes</a:t>
            </a:r>
          </a:p>
        </p:txBody>
      </p:sp>
      <p:pic>
        <p:nvPicPr>
          <p:cNvPr id="14" name="Picture 4" descr="Resultado de imagem para logo honeywell fundo transparente">
            <a:extLst>
              <a:ext uri="{FF2B5EF4-FFF2-40B4-BE49-F238E27FC236}">
                <a16:creationId xmlns:a16="http://schemas.microsoft.com/office/drawing/2014/main" id="{2C0639F4-1842-4EC6-AA2D-E4267EA5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50" y="5555790"/>
            <a:ext cx="2094628" cy="3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logo ampm">
            <a:extLst>
              <a:ext uri="{FF2B5EF4-FFF2-40B4-BE49-F238E27FC236}">
                <a16:creationId xmlns:a16="http://schemas.microsoft.com/office/drawing/2014/main" id="{C00F716F-2861-4F1B-855F-EAB806CC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3" y="1368969"/>
            <a:ext cx="1484569" cy="6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Ipiranga – Logos PNG">
            <a:extLst>
              <a:ext uri="{FF2B5EF4-FFF2-40B4-BE49-F238E27FC236}">
                <a16:creationId xmlns:a16="http://schemas.microsoft.com/office/drawing/2014/main" id="{17397009-C811-4738-BDE8-C46B009D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60" y="852682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ngram Micro | LinkedIn">
            <a:extLst>
              <a:ext uri="{FF2B5EF4-FFF2-40B4-BE49-F238E27FC236}">
                <a16:creationId xmlns:a16="http://schemas.microsoft.com/office/drawing/2014/main" id="{4D277E6C-73BA-4206-896D-5BB4428FB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2" b="25145"/>
          <a:stretch/>
        </p:blipFill>
        <p:spPr bwMode="auto">
          <a:xfrm>
            <a:off x="3093670" y="2222962"/>
            <a:ext cx="1905000" cy="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ScanSource terá Customer Configuration Center no Brasil | The Source Brasil">
            <a:extLst>
              <a:ext uri="{FF2B5EF4-FFF2-40B4-BE49-F238E27FC236}">
                <a16:creationId xmlns:a16="http://schemas.microsoft.com/office/drawing/2014/main" id="{5C2ECCB9-C70E-45AA-A747-BF19798F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32" y="2195226"/>
            <a:ext cx="2275796" cy="6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atalogic logo Guidelines">
            <a:extLst>
              <a:ext uri="{FF2B5EF4-FFF2-40B4-BE49-F238E27FC236}">
                <a16:creationId xmlns:a16="http://schemas.microsoft.com/office/drawing/2014/main" id="{92843016-31D7-4FD4-8BB9-9C15051E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71" y="3338120"/>
            <a:ext cx="2282657" cy="5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Grupo BioSys + Kovalent">
            <a:extLst>
              <a:ext uri="{FF2B5EF4-FFF2-40B4-BE49-F238E27FC236}">
                <a16:creationId xmlns:a16="http://schemas.microsoft.com/office/drawing/2014/main" id="{07FA3E2F-24E8-4B21-A3BC-09E05E88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26" y="4220490"/>
            <a:ext cx="2452181" cy="7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imak Ribbons - Líder em Ribbons e Fitas para Impressão Térmica">
            <a:extLst>
              <a:ext uri="{FF2B5EF4-FFF2-40B4-BE49-F238E27FC236}">
                <a16:creationId xmlns:a16="http://schemas.microsoft.com/office/drawing/2014/main" id="{F6302B62-2FF6-4EA0-B941-E267F3A1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5" y="4133349"/>
            <a:ext cx="2578743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OFFICER DISTRIBUIDORA - Por Dentro da Empresa | Infojobs">
            <a:extLst>
              <a:ext uri="{FF2B5EF4-FFF2-40B4-BE49-F238E27FC236}">
                <a16:creationId xmlns:a16="http://schemas.microsoft.com/office/drawing/2014/main" id="{9ECDC746-901E-4D96-BA9B-42DE0BAE9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16029"/>
          <a:stretch/>
        </p:blipFill>
        <p:spPr bwMode="auto">
          <a:xfrm>
            <a:off x="6457528" y="3127118"/>
            <a:ext cx="2133600" cy="7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olden Distribuidora | LinkedIn">
            <a:extLst>
              <a:ext uri="{FF2B5EF4-FFF2-40B4-BE49-F238E27FC236}">
                <a16:creationId xmlns:a16="http://schemas.microsoft.com/office/drawing/2014/main" id="{97E00145-8DCF-40F6-AF15-69CA6EA4A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6" b="32172"/>
          <a:stretch/>
        </p:blipFill>
        <p:spPr bwMode="auto">
          <a:xfrm>
            <a:off x="6356342" y="4369769"/>
            <a:ext cx="2133599" cy="6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nquisa SA | LinkedIn">
            <a:extLst>
              <a:ext uri="{FF2B5EF4-FFF2-40B4-BE49-F238E27FC236}">
                <a16:creationId xmlns:a16="http://schemas.microsoft.com/office/drawing/2014/main" id="{7A4018BE-3E5C-4EC2-BCC2-E423D3707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7" b="34482"/>
          <a:stretch/>
        </p:blipFill>
        <p:spPr bwMode="auto">
          <a:xfrm>
            <a:off x="899592" y="5513122"/>
            <a:ext cx="1905000" cy="5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P integrado com All Nations">
            <a:extLst>
              <a:ext uri="{FF2B5EF4-FFF2-40B4-BE49-F238E27FC236}">
                <a16:creationId xmlns:a16="http://schemas.microsoft.com/office/drawing/2014/main" id="{57AF8337-5870-423A-9207-AC5BCC26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48" y="5097627"/>
            <a:ext cx="2723167" cy="15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e Supermarket">
            <a:extLst>
              <a:ext uri="{FF2B5EF4-FFF2-40B4-BE49-F238E27FC236}">
                <a16:creationId xmlns:a16="http://schemas.microsoft.com/office/drawing/2014/main" id="{94231E5D-1F24-4FE0-AFF8-D7F1D03F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56" y="249938"/>
            <a:ext cx="1636825" cy="12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otomania\Desktop\jmg tecno\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531440"/>
            <a:ext cx="3466586" cy="28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81634" y="4463933"/>
            <a:ext cx="613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Orator"/>
              </a:rPr>
              <a:t>21 2088-7462</a:t>
            </a:r>
          </a:p>
          <a:p>
            <a:pPr algn="ctr"/>
            <a:r>
              <a:rPr lang="pt-BR" sz="2000" dirty="0">
                <a:latin typeface="Orator"/>
              </a:rPr>
              <a:t>comercial@jmgtecnologia.com.br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33614" y="5229200"/>
            <a:ext cx="568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Orator" pitchFamily="2" charset="0"/>
                <a:ea typeface="Simplicity" panose="02000603000000000000" pitchFamily="2" charset="0"/>
                <a:cs typeface="Nirmala UI" panose="020B0502040204020203" pitchFamily="34" charset="0"/>
              </a:rPr>
              <a:t>www.jmgtecnologia.com.br</a:t>
            </a:r>
          </a:p>
          <a:p>
            <a:endParaRPr lang="pt-BR" dirty="0">
              <a:latin typeface="Orator" pitchFamily="2" charset="0"/>
              <a:ea typeface="Simplicity" panose="02000603000000000000" pitchFamily="2" charset="0"/>
            </a:endParaRPr>
          </a:p>
        </p:txBody>
      </p:sp>
      <p:pic>
        <p:nvPicPr>
          <p:cNvPr id="6" name="Picture 5" descr="C:\Users\Fotomania\Desktop\jmg tecno\ppt\o-que-e-marketing.png">
            <a:extLst>
              <a:ext uri="{FF2B5EF4-FFF2-40B4-BE49-F238E27FC236}">
                <a16:creationId xmlns:a16="http://schemas.microsoft.com/office/drawing/2014/main" id="{E89B4C50-D054-4AC0-AA20-621EFF780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34" y="1340768"/>
            <a:ext cx="5940660" cy="33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9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02940"/>
            <a:ext cx="7200900" cy="1485900"/>
          </a:xfrm>
        </p:spPr>
        <p:txBody>
          <a:bodyPr>
            <a:normAutofit/>
          </a:bodyPr>
          <a:lstStyle/>
          <a:p>
            <a:r>
              <a:rPr lang="pt-BR" sz="35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</a:rPr>
              <a:t>Quem somos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660" y="1268760"/>
            <a:ext cx="8367836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  <a:latin typeface="Simplicity" panose="02000603000000000000" pitchFamily="2" charset="0"/>
                <a:ea typeface="Simplicity" panose="02000603000000000000" pitchFamily="2" charset="0"/>
              </a:rPr>
              <a:t>Com mais de 10 anos de atuação no mercado oferecendo soluções completas de software e hardware, a JMG Tecnologia  auxilia desde análise inicial das necessidades até o desenvolvimento e implementação dos sistemas, bem como a comercialização dos equipamentos necessários para automação.</a:t>
            </a:r>
          </a:p>
        </p:txBody>
      </p:sp>
      <p:pic>
        <p:nvPicPr>
          <p:cNvPr id="2050" name="Picture 2" descr="C:\Users\Fotomania\Desktop\jmg tecno\ppt\isometric-web-dev_e4f193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4377"/>
            <a:ext cx="4032448" cy="35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635226" y="4064712"/>
            <a:ext cx="257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Simplicity" panose="02000603000000000000" pitchFamily="2" charset="0"/>
                <a:ea typeface="Simplicity" panose="02000603000000000000" pitchFamily="2" charset="0"/>
              </a:rPr>
              <a:t>Ser uma empresa reconhecida pela sua excelência nos serviços e produtos.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A43804C-9775-4816-8246-82829A7DF877}"/>
              </a:ext>
            </a:extLst>
          </p:cNvPr>
          <p:cNvSpPr txBox="1"/>
          <p:nvPr/>
        </p:nvSpPr>
        <p:spPr>
          <a:xfrm>
            <a:off x="570718" y="4077072"/>
            <a:ext cx="28375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Simplicity" panose="02000603000000000000" pitchFamily="2" charset="0"/>
                <a:ea typeface="Simplicity" panose="02000603000000000000" pitchFamily="2" charset="0"/>
              </a:rPr>
              <a:t>Ajudar os nossos clientes  a desenvolver os melhores resultado utilizando as tecnologias mais  adequadas.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D13A2A-3678-4F85-B97D-38F999FF35CB}"/>
              </a:ext>
            </a:extLst>
          </p:cNvPr>
          <p:cNvSpPr txBox="1"/>
          <p:nvPr/>
        </p:nvSpPr>
        <p:spPr>
          <a:xfrm>
            <a:off x="6663234" y="4067892"/>
            <a:ext cx="283750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Simplicity" panose="02000603000000000000" pitchFamily="2" charset="0"/>
                <a:ea typeface="Simplicity" panose="02000603000000000000" pitchFamily="2" charset="0"/>
              </a:rPr>
              <a:t>Competência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Simplicity" panose="02000603000000000000" pitchFamily="2" charset="0"/>
                <a:ea typeface="Simplicity" panose="02000603000000000000" pitchFamily="2" charset="0"/>
              </a:rPr>
              <a:t>Comprometimento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Simplicity" panose="02000603000000000000" pitchFamily="2" charset="0"/>
                <a:ea typeface="Simplicity" panose="02000603000000000000" pitchFamily="2" charset="0"/>
              </a:rPr>
              <a:t>Inovação constante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Simplicity" panose="02000603000000000000" pitchFamily="2" charset="0"/>
                <a:ea typeface="Simplicity" panose="02000603000000000000" pitchFamily="2" charset="0"/>
              </a:rPr>
              <a:t>Foco no resultado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Segoe UI Light" pitchFamily="34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8F3276-0C2C-4C54-9F57-78884FC9E0CF}"/>
              </a:ext>
            </a:extLst>
          </p:cNvPr>
          <p:cNvSpPr txBox="1"/>
          <p:nvPr/>
        </p:nvSpPr>
        <p:spPr>
          <a:xfrm>
            <a:off x="1133905" y="711942"/>
            <a:ext cx="2573999" cy="6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9000"/>
              </a:lnSpc>
              <a:spcBef>
                <a:spcPct val="0"/>
              </a:spcBef>
            </a:pPr>
            <a:r>
              <a:rPr lang="pt-BR" sz="3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  <a:ea typeface="+mj-ea"/>
                <a:cs typeface="+mj-cs"/>
              </a:rPr>
              <a:t>Missão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A022692-6249-4DEE-9959-02500B803B89}"/>
              </a:ext>
            </a:extLst>
          </p:cNvPr>
          <p:cNvSpPr txBox="1"/>
          <p:nvPr/>
        </p:nvSpPr>
        <p:spPr>
          <a:xfrm>
            <a:off x="3669162" y="3443976"/>
            <a:ext cx="2573999" cy="6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89000"/>
              </a:lnSpc>
              <a:spcBef>
                <a:spcPct val="0"/>
              </a:spcBef>
            </a:pPr>
            <a:r>
              <a:rPr lang="pt-BR" sz="3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  <a:ea typeface="+mj-ea"/>
                <a:cs typeface="+mj-cs"/>
              </a:rPr>
              <a:t>Visão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6C3779-3493-47CE-8025-42A511219FC9}"/>
              </a:ext>
            </a:extLst>
          </p:cNvPr>
          <p:cNvSpPr txBox="1"/>
          <p:nvPr/>
        </p:nvSpPr>
        <p:spPr>
          <a:xfrm>
            <a:off x="6546171" y="739678"/>
            <a:ext cx="2573999" cy="6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9000"/>
              </a:lnSpc>
              <a:spcBef>
                <a:spcPct val="0"/>
              </a:spcBef>
            </a:pPr>
            <a:r>
              <a:rPr lang="pt-BR" sz="3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  <a:ea typeface="+mj-ea"/>
                <a:cs typeface="+mj-cs"/>
              </a:rPr>
              <a:t>Valores</a:t>
            </a:r>
          </a:p>
        </p:txBody>
      </p:sp>
      <p:pic>
        <p:nvPicPr>
          <p:cNvPr id="1072" name="Picture 48" descr="Resultado de imagem para missao icone colorido">
            <a:extLst>
              <a:ext uri="{FF2B5EF4-FFF2-40B4-BE49-F238E27FC236}">
                <a16:creationId xmlns:a16="http://schemas.microsoft.com/office/drawing/2014/main" id="{78A4BF78-E18F-4BCF-860C-EF3A084B5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1" y="1609248"/>
            <a:ext cx="2045702" cy="20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Resultado de imagem para missao icone colorido">
            <a:extLst>
              <a:ext uri="{FF2B5EF4-FFF2-40B4-BE49-F238E27FC236}">
                <a16:creationId xmlns:a16="http://schemas.microsoft.com/office/drawing/2014/main" id="{A37421E1-52FE-4A03-A474-BC8CF440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09" y="16152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Resultado de imagem para BINOCULO ICON">
            <a:extLst>
              <a:ext uri="{FF2B5EF4-FFF2-40B4-BE49-F238E27FC236}">
                <a16:creationId xmlns:a16="http://schemas.microsoft.com/office/drawing/2014/main" id="{E8951BE2-AE18-4FE3-89A7-1CECC2B1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55" y="88664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5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otomania\Desktop\jmg tecno\ppt\ambienta02niem-onlinetrai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8521"/>
            <a:ext cx="4074391" cy="26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272842"/>
            <a:ext cx="59766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  <a:ea typeface="Simplicity" panose="02000603000000000000" pitchFamily="2" charset="0"/>
                <a:cs typeface="+mj-cs"/>
              </a:rPr>
              <a:t>Iniciando um projeto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1268760"/>
            <a:ext cx="273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Qual o primeiro passo para automatizar um processo na minha empresa?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3968" y="1913920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Quais equipamentos e tecnologias necessito para otimizar meus processos?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12160" y="3933056"/>
            <a:ext cx="29878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Como aumentar a produtividade e reduzir custos utilizando ferramentas tecnológicas?</a:t>
            </a:r>
          </a:p>
        </p:txBody>
      </p:sp>
      <p:pic>
        <p:nvPicPr>
          <p:cNvPr id="4105" name="Picture 9" descr="C:\Users\Fotomania\Desktop\jmg tecno\ppt\home-seta-laranj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2612">
            <a:off x="3792026" y="1493482"/>
            <a:ext cx="639706" cy="6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4215">
            <a:off x="7576894" y="2905845"/>
            <a:ext cx="614947" cy="96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5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71749"/>
            <a:ext cx="87849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</a:rPr>
              <a:t>Tecnologia de Código de Barras</a:t>
            </a:r>
          </a:p>
          <a:p>
            <a:endParaRPr lang="pt-BR" sz="40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25929" y="3236260"/>
            <a:ext cx="61206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Ter um software de gestão que utiliza código de barras, permite a inclusão de um conjunto de informações precisas com um único clique.</a:t>
            </a:r>
          </a:p>
          <a:p>
            <a:pPr algn="just"/>
            <a:endParaRPr lang="pt-BR" sz="2200" dirty="0">
              <a:latin typeface="Simplicity" panose="02000603000000000000" pitchFamily="2" charset="0"/>
              <a:ea typeface="Simplicity" panose="02000603000000000000" pitchFamily="2" charset="0"/>
            </a:endParaRPr>
          </a:p>
          <a:p>
            <a:endParaRPr lang="pt-BR" sz="2800" dirty="0">
              <a:latin typeface="Simplicity" panose="02000603000000000000" pitchFamily="2" charset="0"/>
              <a:ea typeface="Simplicity" panose="02000603000000000000" pitchFamily="2" charset="0"/>
            </a:endParaRPr>
          </a:p>
          <a:p>
            <a:r>
              <a:rPr lang="pt-BR" sz="2800" dirty="0">
                <a:latin typeface="Simplicity" panose="02000603000000000000" pitchFamily="2" charset="0"/>
                <a:ea typeface="Simplicity" panose="02000603000000000000" pitchFamily="2" charset="0"/>
              </a:rPr>
              <a:t> </a:t>
            </a:r>
          </a:p>
          <a:p>
            <a:endParaRPr lang="pt-BR" sz="2800" dirty="0">
              <a:latin typeface="Segoe UI Light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43808" y="1421795"/>
            <a:ext cx="630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Um sistema automatizado, permite um ganho de 85% em produtividade nos primeiros meses de operação</a:t>
            </a:r>
            <a:r>
              <a:rPr lang="pt-BR" sz="2200" dirty="0">
                <a:latin typeface="Segoe UI Light" pitchFamily="34" charset="0"/>
              </a:rPr>
              <a:t>.</a:t>
            </a:r>
          </a:p>
        </p:txBody>
      </p:sp>
      <p:pic>
        <p:nvPicPr>
          <p:cNvPr id="5122" name="Picture 2" descr="C:\Users\Fotomania\Desktop\jmg tecno\ppt\qr-co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4941168"/>
            <a:ext cx="183620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otomania\Desktop\jmg tecno\ppt\1200px-EAN13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4" y="3021690"/>
            <a:ext cx="19262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otomania\Desktop\jmg tecno\ppt\barcode_pdf4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002722"/>
            <a:ext cx="1872208" cy="17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BDD4390-73DD-4EB7-A44B-D4084DCE29B7}"/>
              </a:ext>
            </a:extLst>
          </p:cNvPr>
          <p:cNvSpPr txBox="1"/>
          <p:nvPr/>
        </p:nvSpPr>
        <p:spPr>
          <a:xfrm>
            <a:off x="2925928" y="5082045"/>
            <a:ext cx="6038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rator"/>
                <a:ea typeface="Simplicity" panose="02000603000000000000" pitchFamily="2" charset="0"/>
              </a:rPr>
              <a:t>A JMG possui a expertise para definir o melhor modelo de código de barra para sua operação.</a:t>
            </a:r>
          </a:p>
        </p:txBody>
      </p:sp>
    </p:spTree>
    <p:extLst>
      <p:ext uri="{BB962C8B-B14F-4D97-AF65-F5344CB8AC3E}">
        <p14:creationId xmlns:p14="http://schemas.microsoft.com/office/powerpoint/2010/main" val="19810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963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</a:rPr>
              <a:t>Impressoras térmicas</a:t>
            </a:r>
            <a:endParaRPr lang="pt-BR" sz="28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tor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980728"/>
            <a:ext cx="51845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As impressoras térmicas foram desenvolvidas especialmente para imprimir etiquetas e códigos de barra, proporcionando mais agilidade, economia e qualidade de impressão.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88135" y="3535709"/>
            <a:ext cx="8428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Trabalhamos com diversos modelos específicos para cada tipo de operação</a:t>
            </a:r>
            <a:r>
              <a:rPr lang="pt-BR" dirty="0">
                <a:latin typeface="Simplicity" panose="02000603000000000000" pitchFamily="2" charset="0"/>
                <a:ea typeface="Simplicity" panose="02000603000000000000" pitchFamily="2" charset="0"/>
              </a:rPr>
              <a:t>.</a:t>
            </a:r>
          </a:p>
        </p:txBody>
      </p:sp>
      <p:pic>
        <p:nvPicPr>
          <p:cNvPr id="1030" name="Picture 6" descr="C:\Users\Fotomania\Desktop\jmg tecno\logo clientes\Zebra-png-logo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42" y="5842774"/>
            <a:ext cx="226306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6A4D8F-08E9-445F-8223-478991DC6224}"/>
              </a:ext>
            </a:extLst>
          </p:cNvPr>
          <p:cNvSpPr txBox="1"/>
          <p:nvPr/>
        </p:nvSpPr>
        <p:spPr>
          <a:xfrm>
            <a:off x="1043608" y="4314164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Realizamos a manutenção preventiva e corretiva dos equipamentos.</a:t>
            </a:r>
          </a:p>
        </p:txBody>
      </p:sp>
      <p:pic>
        <p:nvPicPr>
          <p:cNvPr id="10" name="Picture 2" descr="C:\Users\Fotomania\Desktop\jmg tecno\coletores\MQZ-IMPRESSORA-ZEBRA-ZT410_4.png">
            <a:extLst>
              <a:ext uri="{FF2B5EF4-FFF2-40B4-BE49-F238E27FC236}">
                <a16:creationId xmlns:a16="http://schemas.microsoft.com/office/drawing/2014/main" id="{038F38EA-0918-4B5E-9C2B-85EFD142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895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B07F7A-3D72-43CF-8766-D1CCB9D3C483}"/>
              </a:ext>
            </a:extLst>
          </p:cNvPr>
          <p:cNvSpPr txBox="1"/>
          <p:nvPr/>
        </p:nvSpPr>
        <p:spPr>
          <a:xfrm>
            <a:off x="2112555" y="4963815"/>
            <a:ext cx="5123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Orator" pitchFamily="2" charset="0"/>
                <a:ea typeface="Simplicity" panose="02000603000000000000" pitchFamily="2" charset="0"/>
              </a:rPr>
              <a:t>Somos parceiros oficiais das melhores marcas do mercado</a:t>
            </a:r>
          </a:p>
        </p:txBody>
      </p:sp>
      <p:pic>
        <p:nvPicPr>
          <p:cNvPr id="2052" name="Picture 4" descr="Resultado de imagem para logo honeywell fundo transparente">
            <a:extLst>
              <a:ext uri="{FF2B5EF4-FFF2-40B4-BE49-F238E27FC236}">
                <a16:creationId xmlns:a16="http://schemas.microsoft.com/office/drawing/2014/main" id="{FA3A5D77-C988-465A-96ED-96AE121C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22" y="6013566"/>
            <a:ext cx="2441374" cy="43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icone de ok">
            <a:extLst>
              <a:ext uri="{FF2B5EF4-FFF2-40B4-BE49-F238E27FC236}">
                <a16:creationId xmlns:a16="http://schemas.microsoft.com/office/drawing/2014/main" id="{C78D23CC-CD20-4E78-9602-09FCC64B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5" y="3511163"/>
            <a:ext cx="438871" cy="4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Resultado de imagem para icone de ok">
            <a:extLst>
              <a:ext uri="{FF2B5EF4-FFF2-40B4-BE49-F238E27FC236}">
                <a16:creationId xmlns:a16="http://schemas.microsoft.com/office/drawing/2014/main" id="{03C99996-5E30-4433-9FDD-2F8D4CDE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5" y="4297602"/>
            <a:ext cx="438871" cy="4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8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94152" y="422509"/>
            <a:ext cx="7343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latin typeface="Simplicity" panose="02000603000000000000" pitchFamily="2" charset="0"/>
              <a:ea typeface="Simplicity" panose="02000603000000000000" pitchFamily="2" charset="0"/>
            </a:endParaRPr>
          </a:p>
          <a:p>
            <a:pPr algn="ctr"/>
            <a:endParaRPr lang="pt-BR" sz="2000" dirty="0">
              <a:latin typeface="Simplicity" panose="02000603000000000000" pitchFamily="2" charset="0"/>
              <a:ea typeface="Simplicity" panose="02000603000000000000" pitchFamily="2" charset="0"/>
            </a:endParaRPr>
          </a:p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As etiquetas são usadas em diversas etapas de um processo para identificação rápida e rastreabilidade do produto.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54D2F86-101B-4525-B5B0-FEA14C3B52C6}"/>
              </a:ext>
            </a:extLst>
          </p:cNvPr>
          <p:cNvSpPr txBox="1"/>
          <p:nvPr/>
        </p:nvSpPr>
        <p:spPr>
          <a:xfrm>
            <a:off x="894152" y="2237314"/>
            <a:ext cx="4543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Escolher o material certo e investir em qualidade é essencial para garantir a integridade das informações impressas.</a:t>
            </a:r>
          </a:p>
        </p:txBody>
      </p:sp>
      <p:pic>
        <p:nvPicPr>
          <p:cNvPr id="3076" name="Picture 4" descr="Resultado de imagem para imagem etiquetas bopp">
            <a:extLst>
              <a:ext uri="{FF2B5EF4-FFF2-40B4-BE49-F238E27FC236}">
                <a16:creationId xmlns:a16="http://schemas.microsoft.com/office/drawing/2014/main" id="{9F4DD4B0-5DD6-4B75-8D75-BA80EE45C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24" y="3897974"/>
            <a:ext cx="4543983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AACF937-73B6-468B-B2F7-5970C28DE907}"/>
              </a:ext>
            </a:extLst>
          </p:cNvPr>
          <p:cNvSpPr txBox="1"/>
          <p:nvPr/>
        </p:nvSpPr>
        <p:spPr>
          <a:xfrm>
            <a:off x="899592" y="15829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</a:rPr>
              <a:t>Etiquetas</a:t>
            </a:r>
          </a:p>
        </p:txBody>
      </p:sp>
      <p:pic>
        <p:nvPicPr>
          <p:cNvPr id="3094" name="Picture 22" descr="Resultado de imagem para etiquetas na industria">
            <a:extLst>
              <a:ext uri="{FF2B5EF4-FFF2-40B4-BE49-F238E27FC236}">
                <a16:creationId xmlns:a16="http://schemas.microsoft.com/office/drawing/2014/main" id="{51A8F61D-62FE-4A6E-865E-CC8EA2E8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28" y="3868180"/>
            <a:ext cx="3503572" cy="23801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" name="Picture 12" descr="Resultado de imagem para icone de ok">
            <a:extLst>
              <a:ext uri="{FF2B5EF4-FFF2-40B4-BE49-F238E27FC236}">
                <a16:creationId xmlns:a16="http://schemas.microsoft.com/office/drawing/2014/main" id="{61A9F23A-5D11-4434-A1E4-8A47B3BE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89" y="2320537"/>
            <a:ext cx="438871" cy="4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Resultado de imagem para icone de ok">
            <a:extLst>
              <a:ext uri="{FF2B5EF4-FFF2-40B4-BE49-F238E27FC236}">
                <a16:creationId xmlns:a16="http://schemas.microsoft.com/office/drawing/2014/main" id="{19EAC71F-69B5-43F7-A095-8EE6F35F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89" y="2776572"/>
            <a:ext cx="438871" cy="4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Resultado de imagem para icone de ok">
            <a:extLst>
              <a:ext uri="{FF2B5EF4-FFF2-40B4-BE49-F238E27FC236}">
                <a16:creationId xmlns:a16="http://schemas.microsoft.com/office/drawing/2014/main" id="{AC8D3F08-9289-49E6-9BB8-90C0BBF0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32" y="3225308"/>
            <a:ext cx="438871" cy="4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Resultado de imagem para icone de ok">
            <a:extLst>
              <a:ext uri="{FF2B5EF4-FFF2-40B4-BE49-F238E27FC236}">
                <a16:creationId xmlns:a16="http://schemas.microsoft.com/office/drawing/2014/main" id="{08F0B7DF-B0FB-4AFE-A612-BF76BDA48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83" y="3678538"/>
            <a:ext cx="438871" cy="4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34DE58-E025-4D80-8F65-6FBB34DA546B}"/>
              </a:ext>
            </a:extLst>
          </p:cNvPr>
          <p:cNvSpPr txBox="1"/>
          <p:nvPr/>
        </p:nvSpPr>
        <p:spPr>
          <a:xfrm>
            <a:off x="6149813" y="2333125"/>
            <a:ext cx="1878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BOPP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E1AF04D-4FBA-473C-97B2-3D0EC04C88B9}"/>
              </a:ext>
            </a:extLst>
          </p:cNvPr>
          <p:cNvSpPr txBox="1"/>
          <p:nvPr/>
        </p:nvSpPr>
        <p:spPr>
          <a:xfrm>
            <a:off x="6149811" y="2762935"/>
            <a:ext cx="1878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Couchê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C99A2C7-C37D-4553-8127-B6954645CDA0}"/>
              </a:ext>
            </a:extLst>
          </p:cNvPr>
          <p:cNvSpPr txBox="1"/>
          <p:nvPr/>
        </p:nvSpPr>
        <p:spPr>
          <a:xfrm>
            <a:off x="6149811" y="3239174"/>
            <a:ext cx="23106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Etiquetas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62F01F5-EDFE-4543-9C7D-E7D3FA64F230}"/>
              </a:ext>
            </a:extLst>
          </p:cNvPr>
          <p:cNvSpPr txBox="1"/>
          <p:nvPr/>
        </p:nvSpPr>
        <p:spPr>
          <a:xfrm>
            <a:off x="6149812" y="3668984"/>
            <a:ext cx="3918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Etiquetas Personalizadas</a:t>
            </a:r>
          </a:p>
        </p:txBody>
      </p:sp>
    </p:spTree>
    <p:extLst>
      <p:ext uri="{BB962C8B-B14F-4D97-AF65-F5344CB8AC3E}">
        <p14:creationId xmlns:p14="http://schemas.microsoft.com/office/powerpoint/2010/main" val="358902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60648"/>
            <a:ext cx="5904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</a:rPr>
              <a:t>Coletores de dados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4788" y="932730"/>
            <a:ext cx="8012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Computadores móveis desenvolvidos especificamente para ambientes corporativos que utilizam as tecnologias de reconhecimento para todo tipo de código de barras.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23004" y="2852936"/>
            <a:ext cx="36329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Simplicity" panose="02000603000000000000" pitchFamily="2" charset="0"/>
              <a:ea typeface="Simplicity" panose="02000603000000000000" pitchFamily="2" charset="0"/>
            </a:endParaRPr>
          </a:p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- Inventário;</a:t>
            </a:r>
          </a:p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- Conferência e entrada de mercadoria;</a:t>
            </a:r>
          </a:p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- Controle e gerenciamento de estoque;</a:t>
            </a:r>
          </a:p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- Apontamento de perdas;</a:t>
            </a:r>
          </a:p>
          <a:p>
            <a:r>
              <a:rPr lang="pt-BR" sz="2200" dirty="0">
                <a:latin typeface="Simplicity" panose="02000603000000000000" pitchFamily="2" charset="0"/>
                <a:ea typeface="Simplicity" panose="02000603000000000000" pitchFamily="2" charset="0"/>
              </a:rPr>
              <a:t>- Apontamento de horas trabalhadas por equipamento.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E51E3AD-1CB3-4C80-A53D-E0284FA37B1D}"/>
              </a:ext>
            </a:extLst>
          </p:cNvPr>
          <p:cNvSpPr txBox="1"/>
          <p:nvPr/>
        </p:nvSpPr>
        <p:spPr>
          <a:xfrm>
            <a:off x="683568" y="2707391"/>
            <a:ext cx="4077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</a:rPr>
              <a:t>Aplicações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5B1101-8F3E-4B70-8866-7AF510AD5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674" y="2679361"/>
            <a:ext cx="2609412" cy="38917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71FEF5D-4A41-4A01-8AA9-4898DE791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64" y="1972611"/>
            <a:ext cx="2338231" cy="23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0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B4B1A4C-31CD-4152-9AB5-4508A792A752}"/>
              </a:ext>
            </a:extLst>
          </p:cNvPr>
          <p:cNvSpPr txBox="1"/>
          <p:nvPr/>
        </p:nvSpPr>
        <p:spPr>
          <a:xfrm>
            <a:off x="755576" y="349786"/>
            <a:ext cx="7632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tor" pitchFamily="2" charset="0"/>
              </a:rPr>
              <a:t>Consultoria e treinamento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BE6E5-1F55-4AE8-ACD7-6334203A5237}"/>
              </a:ext>
            </a:extLst>
          </p:cNvPr>
          <p:cNvSpPr txBox="1"/>
          <p:nvPr/>
        </p:nvSpPr>
        <p:spPr>
          <a:xfrm>
            <a:off x="683568" y="822803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Simplicity" panose="02000603000000000000" pitchFamily="2" charset="0"/>
              <a:ea typeface="Simplicity" panose="02000603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Simplicity" panose="02000603000000000000" pitchFamily="2" charset="0"/>
                <a:ea typeface="Simplicity" panose="02000603000000000000" pitchFamily="2" charset="0"/>
              </a:rPr>
              <a:t>Acompanhamentos periódicos na operação do cliente;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Simplicity" panose="02000603000000000000" pitchFamily="2" charset="0"/>
                <a:ea typeface="Simplicity" panose="02000603000000000000" pitchFamily="2" charset="0"/>
              </a:rPr>
              <a:t>Apoio da nossa equipe de arquitetos para configuração e utilização de coletores de dados;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Simplicity" panose="02000603000000000000" pitchFamily="2" charset="0"/>
                <a:ea typeface="Simplicity" panose="02000603000000000000" pitchFamily="2" charset="0"/>
              </a:rPr>
              <a:t>Treinamentos de boas práticas para uso dos equipamentos;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12108-4B27-42DC-9CBA-33CBC995B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86703"/>
            <a:ext cx="3622635" cy="2308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6E1645-AA5B-459A-B021-949B5AFD7831}"/>
              </a:ext>
            </a:extLst>
          </p:cNvPr>
          <p:cNvSpPr/>
          <p:nvPr/>
        </p:nvSpPr>
        <p:spPr>
          <a:xfrm>
            <a:off x="683568" y="5445224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Simplicity" panose="02000603000000000000" pitchFamily="2" charset="0"/>
                <a:ea typeface="Simplicity" panose="02000603000000000000" pitchFamily="2" charset="0"/>
              </a:rPr>
              <a:t>Consultoria de processos logístico;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Simplicity" panose="02000603000000000000" pitchFamily="2" charset="0"/>
                <a:ea typeface="Simplicity" panose="02000603000000000000" pitchFamily="2" charset="0"/>
              </a:rPr>
              <a:t>Orientação sobre o material/equipamento mais adequado para cada tipo de operação.</a:t>
            </a:r>
          </a:p>
        </p:txBody>
      </p:sp>
    </p:spTree>
    <p:extLst>
      <p:ext uri="{BB962C8B-B14F-4D97-AF65-F5344CB8AC3E}">
        <p14:creationId xmlns:p14="http://schemas.microsoft.com/office/powerpoint/2010/main" val="2306323095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Personalizada 12">
      <a:dk1>
        <a:sysClr val="windowText" lastClr="000000"/>
      </a:dk1>
      <a:lt1>
        <a:sysClr val="window" lastClr="FFFFFF"/>
      </a:lt1>
      <a:dk2>
        <a:srgbClr val="325366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Corte</Template>
  <TotalTime>2121</TotalTime>
  <Words>474</Words>
  <Application>Microsoft Macintosh PowerPoint</Application>
  <PresentationFormat>Apresentação na tela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Franklin Gothic Book</vt:lpstr>
      <vt:lpstr>Orator</vt:lpstr>
      <vt:lpstr>Segoe UI Light</vt:lpstr>
      <vt:lpstr>Simplicity</vt:lpstr>
      <vt:lpstr>Wingdings</vt:lpstr>
      <vt:lpstr>Cortar</vt:lpstr>
      <vt:lpstr>Apresentação do PowerPoint</vt:lpstr>
      <vt:lpstr>Quem somos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Fotomania</dc:creator>
  <cp:lastModifiedBy>JMG Tecnologia ltda</cp:lastModifiedBy>
  <cp:revision>105</cp:revision>
  <dcterms:created xsi:type="dcterms:W3CDTF">2019-01-15T19:59:21Z</dcterms:created>
  <dcterms:modified xsi:type="dcterms:W3CDTF">2023-03-15T14:49:46Z</dcterms:modified>
</cp:coreProperties>
</file>